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60" r:id="rId27"/>
    <p:sldId id="258" r:id="rId28"/>
    <p:sldId id="285" r:id="rId29"/>
  </p:sldIdLst>
  <p:sldSz cx="6858000" cy="9144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031" autoAdjust="0"/>
    <p:restoredTop sz="94660"/>
  </p:normalViewPr>
  <p:slideViewPr>
    <p:cSldViewPr>
      <p:cViewPr>
        <p:scale>
          <a:sx n="60" d="100"/>
          <a:sy n="60" d="100"/>
        </p:scale>
        <p:origin x="-2742" y="-21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5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9D0F-7047-4824-A32B-93770B257E76}" type="datetimeFigureOut">
              <a:rPr kumimoji="1" lang="ja-JP" altLang="en-US" smtClean="0"/>
              <a:t>2014/8/8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C8D85-37E1-40A4-AFCA-B98D35B2E7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4182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9D0F-7047-4824-A32B-93770B257E76}" type="datetimeFigureOut">
              <a:rPr kumimoji="1" lang="ja-JP" altLang="en-US" smtClean="0"/>
              <a:t>2014/8/8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C8D85-37E1-40A4-AFCA-B98D35B2E7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2614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9D0F-7047-4824-A32B-93770B257E76}" type="datetimeFigureOut">
              <a:rPr kumimoji="1" lang="ja-JP" altLang="en-US" smtClean="0"/>
              <a:t>2014/8/8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C8D85-37E1-40A4-AFCA-B98D35B2E7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9128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9D0F-7047-4824-A32B-93770B257E76}" type="datetimeFigureOut">
              <a:rPr kumimoji="1" lang="ja-JP" altLang="en-US" smtClean="0"/>
              <a:t>2014/8/8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C8D85-37E1-40A4-AFCA-B98D35B2E7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1628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9D0F-7047-4824-A32B-93770B257E76}" type="datetimeFigureOut">
              <a:rPr kumimoji="1" lang="ja-JP" altLang="en-US" smtClean="0"/>
              <a:t>2014/8/8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C8D85-37E1-40A4-AFCA-B98D35B2E7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2765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9D0F-7047-4824-A32B-93770B257E76}" type="datetimeFigureOut">
              <a:rPr kumimoji="1" lang="ja-JP" altLang="en-US" smtClean="0"/>
              <a:t>2014/8/8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C8D85-37E1-40A4-AFCA-B98D35B2E7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1071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9D0F-7047-4824-A32B-93770B257E76}" type="datetimeFigureOut">
              <a:rPr kumimoji="1" lang="ja-JP" altLang="en-US" smtClean="0"/>
              <a:t>2014/8/8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C8D85-37E1-40A4-AFCA-B98D35B2E7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566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9D0F-7047-4824-A32B-93770B257E76}" type="datetimeFigureOut">
              <a:rPr kumimoji="1" lang="ja-JP" altLang="en-US" smtClean="0"/>
              <a:t>2014/8/8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C8D85-37E1-40A4-AFCA-B98D35B2E7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407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9D0F-7047-4824-A32B-93770B257E76}" type="datetimeFigureOut">
              <a:rPr kumimoji="1" lang="ja-JP" altLang="en-US" smtClean="0"/>
              <a:t>2014/8/8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C8D85-37E1-40A4-AFCA-B98D35B2E7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2343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9D0F-7047-4824-A32B-93770B257E76}" type="datetimeFigureOut">
              <a:rPr kumimoji="1" lang="ja-JP" altLang="en-US" smtClean="0"/>
              <a:t>2014/8/8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C8D85-37E1-40A4-AFCA-B98D35B2E7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475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9D0F-7047-4824-A32B-93770B257E76}" type="datetimeFigureOut">
              <a:rPr kumimoji="1" lang="ja-JP" altLang="en-US" smtClean="0"/>
              <a:t>2014/8/8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C8D85-37E1-40A4-AFCA-B98D35B2E7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8717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19D0F-7047-4824-A32B-93770B257E76}" type="datetimeFigureOut">
              <a:rPr kumimoji="1" lang="ja-JP" altLang="en-US" smtClean="0"/>
              <a:t>2014/8/8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C8D85-37E1-40A4-AFCA-B98D35B2E7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6355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309320" cy="8964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247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309319" cy="9049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634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309495" cy="896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037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50118" cy="896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765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81327" cy="906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939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250119" cy="8964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679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60177" cy="903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157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09320" cy="90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332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309320" cy="896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861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309320" cy="90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857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381328" cy="9066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582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95" name="Picture 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250118" cy="896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657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09320" cy="90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003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360177" cy="903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174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09320" cy="90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862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6381327" cy="9066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385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50119" cy="896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88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6381327" cy="9066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585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99914" cy="8892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763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81327" cy="9066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990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50119" cy="896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0798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309319" cy="896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889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50119" cy="896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618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6381327" cy="9066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999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250119" cy="896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113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309319" cy="9066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140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300323" cy="903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731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381327" cy="9066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29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0</Words>
  <Application>Microsoft Office PowerPoint</Application>
  <PresentationFormat>画面に合わせる (4:3)</PresentationFormat>
  <Paragraphs>0</Paragraphs>
  <Slides>28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28</vt:i4>
      </vt:variant>
    </vt:vector>
  </HeadingPairs>
  <TitlesOfParts>
    <vt:vector size="29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shina</dc:creator>
  <cp:lastModifiedBy>shina</cp:lastModifiedBy>
  <cp:revision>7</cp:revision>
  <cp:lastPrinted>2014-08-08T00:37:38Z</cp:lastPrinted>
  <dcterms:created xsi:type="dcterms:W3CDTF">2014-08-07T06:42:23Z</dcterms:created>
  <dcterms:modified xsi:type="dcterms:W3CDTF">2014-08-08T00:44:16Z</dcterms:modified>
</cp:coreProperties>
</file>